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0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0ADC-62FC-4BB9-BBAC-431706AC3B6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E455C-0929-4484-A2D0-53C863828D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44824"/>
            <a:ext cx="6840760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Деревья и кустарники Урала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ody-shipovnika-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358258" cy="487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Шиповник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170404.2832504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764704"/>
            <a:ext cx="4294800" cy="551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3166268_Derevy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4294800" cy="557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70404.2832504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294800" cy="566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7170404.2832507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294800" cy="564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225917_Derevya__0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294800" cy="557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1480807479259491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53307"/>
            <a:ext cx="4025095" cy="536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59492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СИРЕНЬ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225921_Derevya__0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294800" cy="557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3166417_Derevy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4279372" cy="56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70404.2832506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294800" cy="563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7170404.2832513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836712"/>
            <a:ext cx="4278857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70404.28325187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294800" cy="566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7170404.2832509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294800" cy="563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vennica-sibirskaya_2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24847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94928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Лиственница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392488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5877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Пихта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zhzhevelnik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46449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arbaris-obiknovenn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410445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Можжевельник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Барбарис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2016-11-16T16:10:19Z</dcterms:created>
  <dcterms:modified xsi:type="dcterms:W3CDTF">2016-11-16T17:45:16Z</dcterms:modified>
</cp:coreProperties>
</file>